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13899B-7665-41EA-95D3-A69BB0326E8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C39EEF-C868-47ED-89C2-661AF8883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3899B-7665-41EA-95D3-A69BB0326E8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39EEF-C868-47ED-89C2-661AF8883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3899B-7665-41EA-95D3-A69BB0326E8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39EEF-C868-47ED-89C2-661AF8883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3899B-7665-41EA-95D3-A69BB0326E8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39EEF-C868-47ED-89C2-661AF8883B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3899B-7665-41EA-95D3-A69BB0326E8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39EEF-C868-47ED-89C2-661AF8883B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3899B-7665-41EA-95D3-A69BB0326E8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39EEF-C868-47ED-89C2-661AF8883B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3899B-7665-41EA-95D3-A69BB0326E8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39EEF-C868-47ED-89C2-661AF8883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3899B-7665-41EA-95D3-A69BB0326E8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39EEF-C868-47ED-89C2-661AF8883B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3899B-7665-41EA-95D3-A69BB0326E8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39EEF-C868-47ED-89C2-661AF8883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13899B-7665-41EA-95D3-A69BB0326E8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39EEF-C868-47ED-89C2-661AF8883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13899B-7665-41EA-95D3-A69BB0326E8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C39EEF-C868-47ED-89C2-661AF8883B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13899B-7665-41EA-95D3-A69BB0326E8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C39EEF-C868-47ED-89C2-661AF8883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Dobro došli na čas matematike!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7030A0"/>
                </a:solidFill>
              </a:rPr>
              <a:t>Na današnjem času ćemo utvrđivati deljenje zbira i razlike brojem.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RS" sz="3200" b="1" dirty="0" smtClean="0"/>
              <a:t>Deljenje zbira i razlike brojem-utvrđivanje</a:t>
            </a:r>
          </a:p>
          <a:p>
            <a:pPr algn="ctr">
              <a:buNone/>
            </a:pPr>
            <a:endParaRPr lang="sr-Latn-RS" dirty="0"/>
          </a:p>
          <a:p>
            <a:pPr algn="ctr">
              <a:buNone/>
            </a:pPr>
            <a:endParaRPr lang="sr-Latn-RS" dirty="0" smtClean="0"/>
          </a:p>
          <a:p>
            <a:pPr algn="ctr">
              <a:buNone/>
            </a:pPr>
            <a:endParaRPr lang="sr-Latn-RS" dirty="0"/>
          </a:p>
          <a:p>
            <a:pPr algn="ctr"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U svesci ćete zapisivati samo redni broj zadatka, rešenja i odgovore.</a:t>
            </a:r>
            <a:endParaRPr lang="sr-Latn-R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Zapišite naslov: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None/>
            </a:pPr>
            <a:r>
              <a:rPr lang="sr-Latn-RS" dirty="0" smtClean="0"/>
              <a:t>1.</a:t>
            </a:r>
            <a:r>
              <a:rPr lang="en-US" dirty="0" smtClean="0"/>
              <a:t> </a:t>
            </a:r>
            <a:endParaRPr lang="sr-Latn-RS" dirty="0" smtClean="0"/>
          </a:p>
          <a:p>
            <a:pPr marL="514350" lvl="0" indent="-514350">
              <a:buNone/>
            </a:pPr>
            <a:r>
              <a:rPr lang="sr-Latn-RS" dirty="0" smtClean="0"/>
              <a:t>a) Zbir brojeva </a:t>
            </a:r>
            <a:r>
              <a:rPr lang="en-US" dirty="0" smtClean="0"/>
              <a:t>8</a:t>
            </a:r>
            <a:r>
              <a:rPr lang="sr-Latn-RS" dirty="0" smtClean="0"/>
              <a:t> i </a:t>
            </a:r>
            <a:r>
              <a:rPr lang="en-US" dirty="0" smtClean="0"/>
              <a:t>12</a:t>
            </a:r>
            <a:r>
              <a:rPr lang="sr-Latn-RS" dirty="0" smtClean="0"/>
              <a:t> </a:t>
            </a:r>
            <a:r>
              <a:rPr lang="en-US" dirty="0" err="1" smtClean="0"/>
              <a:t>umanji</a:t>
            </a:r>
            <a:r>
              <a:rPr lang="sr-Latn-RS" dirty="0" smtClean="0"/>
              <a:t> 4</a:t>
            </a:r>
            <a:r>
              <a:rPr lang="en-US" dirty="0" smtClean="0"/>
              <a:t> </a:t>
            </a:r>
            <a:r>
              <a:rPr lang="en-US" dirty="0" err="1" smtClean="0"/>
              <a:t>puta</a:t>
            </a:r>
            <a:r>
              <a:rPr lang="en-US" dirty="0" smtClean="0"/>
              <a:t>.</a:t>
            </a:r>
            <a:endParaRPr lang="sr-Latn-RS" dirty="0" smtClean="0"/>
          </a:p>
          <a:p>
            <a:pPr marL="514350" lvl="0" indent="-514350">
              <a:buNone/>
            </a:pPr>
            <a:r>
              <a:rPr lang="en-US" dirty="0" err="1" smtClean="0"/>
              <a:t>Izra</a:t>
            </a:r>
            <a:r>
              <a:rPr lang="sr-Latn-RS" dirty="0" smtClean="0"/>
              <a:t>čunaj na dva načina.</a:t>
            </a:r>
          </a:p>
          <a:p>
            <a:pPr lvl="0">
              <a:buNone/>
            </a:pPr>
            <a:endParaRPr lang="sr-Latn-RS" dirty="0" smtClean="0"/>
          </a:p>
          <a:p>
            <a:pPr lvl="0">
              <a:buNone/>
            </a:pPr>
            <a:r>
              <a:rPr lang="sr-Latn-RS" dirty="0" smtClean="0"/>
              <a:t>b) Razliku brojeva 30 i 15 podeli brojem 3.</a:t>
            </a:r>
          </a:p>
          <a:p>
            <a:pPr>
              <a:buNone/>
            </a:pPr>
            <a:r>
              <a:rPr lang="sr-Latn-RS" dirty="0" smtClean="0"/>
              <a:t>Izračunaj na dva načina.</a:t>
            </a:r>
          </a:p>
          <a:p>
            <a:pPr lvl="0">
              <a:buNone/>
            </a:pP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2.  Zbir brojeva 20 i 5 umanji 5 puta.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3. Razliku brojeva 40 i 12  umanji 4 puta.</a:t>
            </a:r>
          </a:p>
          <a:p>
            <a:pPr>
              <a:buNone/>
            </a:pPr>
            <a:endParaRPr lang="sr-Latn-RS" dirty="0"/>
          </a:p>
          <a:p>
            <a:pPr>
              <a:buNone/>
            </a:pPr>
            <a:r>
              <a:rPr lang="sr-Latn-RS" dirty="0" smtClean="0"/>
              <a:t>4. Deljenik je razlika brojeva 48 i 24, a delilac je broj 6. Izračunaj količnik.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sr-Latn-RS" dirty="0" smtClean="0"/>
              <a:t>5.</a:t>
            </a:r>
            <a:r>
              <a:rPr lang="ru-RU" dirty="0" smtClean="0"/>
              <a:t> </a:t>
            </a:r>
            <a:r>
              <a:rPr lang="sr-Latn-RS" dirty="0" smtClean="0"/>
              <a:t>Od 27 žutih i 18 crvenih cvetova treba napraviti 9 jednakih buketa. Koliko će cvetova biti u svakom buketu?</a:t>
            </a:r>
          </a:p>
          <a:p>
            <a:pPr>
              <a:buNone/>
            </a:pPr>
            <a:endParaRPr lang="sr-Latn-RS" dirty="0" smtClean="0"/>
          </a:p>
          <a:p>
            <a:pPr marL="514350" indent="-514350">
              <a:buNone/>
            </a:pPr>
            <a:r>
              <a:rPr lang="sr-Latn-RS" dirty="0" smtClean="0"/>
              <a:t>6.</a:t>
            </a:r>
            <a:r>
              <a:rPr lang="ru-RU" dirty="0" smtClean="0"/>
              <a:t> </a:t>
            </a:r>
            <a:r>
              <a:rPr lang="sr-Latn-RS" dirty="0" smtClean="0"/>
              <a:t>U korpi je bilo 50 jaja. Mama je za kolače potrošila 15 jaja. Od preostalih jaja napravila je 5 torti. Koliko jaja je upotrebila za jednu tortu?</a:t>
            </a:r>
          </a:p>
          <a:p>
            <a:pPr marL="514350" indent="-514350">
              <a:buNone/>
            </a:pPr>
            <a:endParaRPr lang="sr-Latn-RS" dirty="0" smtClean="0"/>
          </a:p>
          <a:p>
            <a:pPr marL="514350" indent="-514350" algn="ctr">
              <a:buNone/>
            </a:pPr>
            <a:r>
              <a:rPr lang="sr-Latn-RS" u="sng" dirty="0" smtClean="0"/>
              <a:t>Urađene zadatke slikajte i pošaljite.</a:t>
            </a:r>
            <a:endParaRPr lang="en-US" u="sng" dirty="0" smtClean="0"/>
          </a:p>
          <a:p>
            <a:pPr marL="514350" indent="-514350">
              <a:buNone/>
            </a:pP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176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Dobro došli na čas matematike!</vt:lpstr>
      <vt:lpstr>Zapišite naslov: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 došli na čas matematike!</dc:title>
  <dc:creator>User</dc:creator>
  <cp:lastModifiedBy>User</cp:lastModifiedBy>
  <cp:revision>7</cp:revision>
  <dcterms:created xsi:type="dcterms:W3CDTF">2020-04-14T14:11:58Z</dcterms:created>
  <dcterms:modified xsi:type="dcterms:W3CDTF">2020-04-16T11:45:42Z</dcterms:modified>
</cp:coreProperties>
</file>